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353" r:id="rId64"/>
    <p:sldId id="292" r:id="rId65"/>
    <p:sldId id="296" r:id="rId66"/>
  </p:sldIdLst>
  <p:sldSz cx="12187238" cy="6854825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Pretendard" panose="02000503000000020004" pitchFamily="2" charset="-127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Pretendard Black" panose="02000A03000000020004" pitchFamily="2" charset="-127"/>
      <p:bold r:id="rId7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7" autoAdjust="0"/>
    <p:restoredTop sz="88235"/>
  </p:normalViewPr>
  <p:slideViewPr>
    <p:cSldViewPr>
      <p:cViewPr varScale="1">
        <p:scale>
          <a:sx n="80" d="100"/>
          <a:sy n="80" d="100"/>
        </p:scale>
        <p:origin x="126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8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22267" y="2707763"/>
            <a:ext cx="4165634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</a:t>
            </a:r>
            <a:r>
              <a:rPr kumimoji="0" lang="ko-KR" altLang="en-US" sz="2000" b="1" i="0" u="none" baseline="0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kumimoji="0" lang="ko-KR" altLang="en-US" sz="2000" b="1" i="0" u="none" dirty="0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64367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아키텍쳐</a:t>
            </a:r>
            <a:endParaRPr kumimoji="0" lang="ko-KR" altLang="en-US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605731" y="4050643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</a:t>
            </a:r>
            <a:r>
              <a:rPr lang="ko-KR" altLang="en-US" sz="2000" b="1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컨버전</a:t>
            </a:r>
            <a:r>
              <a:rPr lang="ko-KR" altLang="en-US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2000" b="1" dirty="0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458748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3586" y="4525929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8779" y="4019605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kumimoji="1" lang="ko-KR" altLang="en-US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</a:t>
            </a:r>
            <a:r>
              <a:rPr kumimoji="1" lang="ko-KR" altLang="en-US" sz="2000" dirty="0" err="1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컨버젼</a:t>
            </a: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6145" y="834440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83" y="423069"/>
            <a:ext cx="9894515" cy="60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D0287-0578-D8C3-7E1B-CE5F6DDD86E4}"/>
              </a:ext>
            </a:extLst>
          </p:cNvPr>
          <p:cNvSpPr txBox="1"/>
          <p:nvPr/>
        </p:nvSpPr>
        <p:spPr>
          <a:xfrm>
            <a:off x="920872" y="3241821"/>
            <a:ext cx="985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https://github.com/KimMinJi22/HobbyPlanet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9B09-9F9D-0EB1-3DEE-7332DBC392F0}"/>
              </a:ext>
            </a:extLst>
          </p:cNvPr>
          <p:cNvSpPr txBox="1"/>
          <p:nvPr/>
        </p:nvSpPr>
        <p:spPr>
          <a:xfrm>
            <a:off x="920871" y="2610443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깃허브</a:t>
            </a:r>
            <a:r>
              <a:rPr lang="ko-KR" altLang="en-US" sz="4000" dirty="0"/>
              <a:t> 주소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366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21595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탈퇴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 참여했던 </a:t>
            </a:r>
            <a:r>
              <a:rPr lang="ko-KR" altLang="en-US" sz="2100" dirty="0" err="1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모집글의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현재 인원 차감 안됨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1327</Words>
  <Application>Microsoft Office PowerPoint</Application>
  <PresentationFormat>사용자 지정</PresentationFormat>
  <Paragraphs>449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맑은 고딕</vt:lpstr>
      <vt:lpstr>Arial</vt:lpstr>
      <vt:lpstr>Pretendard</vt:lpstr>
      <vt:lpstr>Calibri</vt:lpstr>
      <vt:lpstr>Pretendard Black</vt:lpstr>
      <vt:lpstr>굴림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117</cp:revision>
  <dcterms:created xsi:type="dcterms:W3CDTF">2022-08-03T01:14:38Z</dcterms:created>
  <dcterms:modified xsi:type="dcterms:W3CDTF">2022-11-08T05:52:39Z</dcterms:modified>
  <cp:version>12.0.0.1633</cp:version>
</cp:coreProperties>
</file>